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61" r:id="rId6"/>
    <p:sldId id="259" r:id="rId7"/>
    <p:sldId id="260" r:id="rId8"/>
  </p:sldIdLst>
  <p:sldSz cx="12192000" cy="6858000"/>
  <p:notesSz cx="6858000" cy="9144000"/>
  <p:embeddedFontLst>
    <p:embeddedFont>
      <p:font typeface="Poppins" panose="00000500000000000000" pitchFamily="2" charset="-94"/>
      <p:regular r:id="rId9"/>
      <p:bold r:id="rId10"/>
      <p:italic r:id="rId11"/>
      <p:boldItalic r:id="rId12"/>
    </p:embeddedFont>
    <p:embeddedFont>
      <p:font typeface="Poppins bold" panose="00000800000000000000" pitchFamily="2" charset="-94"/>
      <p:bold r:id="rId13"/>
    </p:embeddedFont>
  </p:embeddedFontLst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5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6" autoAdjust="0"/>
    <p:restoredTop sz="94660"/>
  </p:normalViewPr>
  <p:slideViewPr>
    <p:cSldViewPr snapToGrid="0">
      <p:cViewPr varScale="1">
        <p:scale>
          <a:sx n="152" d="100"/>
          <a:sy n="152" d="100"/>
        </p:scale>
        <p:origin x="42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5.fntdata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font" Target="fonts/font4.fntdata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3.fntdata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font" Target="fonts/font2.fntdata"/><Relationship Id="rId4" Type="http://schemas.openxmlformats.org/officeDocument/2006/relationships/slide" Target="slides/slide2.xml"/><Relationship Id="rId9" Type="http://schemas.openxmlformats.org/officeDocument/2006/relationships/font" Target="fonts/font1.fntdata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sim 7">
            <a:extLst>
              <a:ext uri="{FF2B5EF4-FFF2-40B4-BE49-F238E27FC236}">
                <a16:creationId xmlns:a16="http://schemas.microsoft.com/office/drawing/2014/main" id="{E9CAE263-B9DB-2EEF-7EEA-187CF93093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81" y="0"/>
            <a:ext cx="12188238" cy="6858000"/>
          </a:xfrm>
          <a:prstGeom prst="rect">
            <a:avLst/>
          </a:prstGeom>
        </p:spPr>
      </p:pic>
      <p:sp>
        <p:nvSpPr>
          <p:cNvPr id="2" name="Başlık 1">
            <a:extLst>
              <a:ext uri="{FF2B5EF4-FFF2-40B4-BE49-F238E27FC236}">
                <a16:creationId xmlns:a16="http://schemas.microsoft.com/office/drawing/2014/main" id="{1E75F72C-A9B3-A84F-C912-DC7B233503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16587"/>
            <a:ext cx="9144000" cy="1649895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tr-TR" dirty="0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6A1E573F-BC57-94F4-89F4-E80D9FD332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27995"/>
            <a:ext cx="9144000" cy="114417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dirty="0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F5CB3D49-9019-DA6D-C083-0B90437EA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2C500D16-BE80-D759-90AC-EBE03ECDB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4648274-E99C-83B3-2095-7F61D8FF7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70615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0E83142-290D-663A-588C-0C7E844B1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E27DF77D-5857-2844-502B-C8BD8E4BFE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87EDDB82-C474-864F-61E4-549A693302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9F469DFC-3D54-3DC9-800D-9820E9167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9BA40169-2181-08ED-D5EB-2C81A0F2C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83BF7336-E680-6659-AB07-C5F473099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60424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17AFB86-8F99-A1FB-6238-96A745F37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FDBD9B65-DAA5-EAB8-EA29-CE1F84AD51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0FA11A48-7C91-7ABC-2545-5F34C4CAB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33FA0E96-E848-E4B3-4782-A09FC04E3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07C9B6C1-DFBC-CA8D-118C-863798500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335695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2F24E948-5E85-E84D-8F5D-E444B39F58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35A9DE97-803B-12DA-026A-CE5B77BCDE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4588D8BC-678B-72F1-7866-A061F6236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0F3786E3-68EC-CA3E-72AA-FABFAD50F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B7B6D7F7-5C21-B413-74F1-3B406A237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102052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sim 7">
            <a:extLst>
              <a:ext uri="{FF2B5EF4-FFF2-40B4-BE49-F238E27FC236}">
                <a16:creationId xmlns:a16="http://schemas.microsoft.com/office/drawing/2014/main" id="{E9CAE263-B9DB-2EEF-7EEA-187CF93093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81" y="0"/>
            <a:ext cx="12188238" cy="6858000"/>
          </a:xfrm>
          <a:prstGeom prst="rect">
            <a:avLst/>
          </a:prstGeom>
        </p:spPr>
      </p:pic>
      <p:sp>
        <p:nvSpPr>
          <p:cNvPr id="2" name="Başlık 1">
            <a:extLst>
              <a:ext uri="{FF2B5EF4-FFF2-40B4-BE49-F238E27FC236}">
                <a16:creationId xmlns:a16="http://schemas.microsoft.com/office/drawing/2014/main" id="{1E75F72C-A9B3-A84F-C912-DC7B233503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16587"/>
            <a:ext cx="9144000" cy="1649895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tr-TR" dirty="0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6A1E573F-BC57-94F4-89F4-E80D9FD332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27995"/>
            <a:ext cx="9144000" cy="114417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dirty="0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F5CB3D49-9019-DA6D-C083-0B90437EA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2C500D16-BE80-D759-90AC-EBE03ECDB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4648274-E99C-83B3-2095-7F61D8FF7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544751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Resim 9">
            <a:extLst>
              <a:ext uri="{FF2B5EF4-FFF2-40B4-BE49-F238E27FC236}">
                <a16:creationId xmlns:a16="http://schemas.microsoft.com/office/drawing/2014/main" id="{5D80121B-BAF3-AB0A-950C-103F2E4E88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22" y="529"/>
            <a:ext cx="12186356" cy="6856941"/>
          </a:xfrm>
          <a:prstGeom prst="rect">
            <a:avLst/>
          </a:prstGeom>
        </p:spPr>
      </p:pic>
      <p:sp>
        <p:nvSpPr>
          <p:cNvPr id="2" name="Başlık 1">
            <a:extLst>
              <a:ext uri="{FF2B5EF4-FFF2-40B4-BE49-F238E27FC236}">
                <a16:creationId xmlns:a16="http://schemas.microsoft.com/office/drawing/2014/main" id="{1E75F72C-A9B3-A84F-C912-DC7B233503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69850" y="1971923"/>
            <a:ext cx="7513983" cy="1538040"/>
          </a:xfrm>
        </p:spPr>
        <p:txBody>
          <a:bodyPr anchor="b">
            <a:noAutofit/>
          </a:bodyPr>
          <a:lstStyle>
            <a:lvl1pPr algn="ctr">
              <a:defRPr sz="3200">
                <a:solidFill>
                  <a:srgbClr val="EA7518"/>
                </a:solidFill>
              </a:defRPr>
            </a:lvl1pPr>
          </a:lstStyle>
          <a:p>
            <a:r>
              <a:rPr lang="tr-TR" dirty="0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6A1E573F-BC57-94F4-89F4-E80D9FD332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9850" y="3602038"/>
            <a:ext cx="7513983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dirty="0"/>
              <a:t>Asıl alt başlık stilini düzenlemek için tıklayın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2C500D16-BE80-D759-90AC-EBE03ECDB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36581" y="6356350"/>
            <a:ext cx="2436412" cy="365125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4648274-E99C-83B3-2095-7F61D8FF7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0633" y="6355820"/>
            <a:ext cx="2743200" cy="365125"/>
          </a:xfrm>
        </p:spPr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 dirty="0"/>
          </a:p>
        </p:txBody>
      </p:sp>
      <p:sp>
        <p:nvSpPr>
          <p:cNvPr id="11" name="Veri Yer Tutucusu 3">
            <a:extLst>
              <a:ext uri="{FF2B5EF4-FFF2-40B4-BE49-F238E27FC236}">
                <a16:creationId xmlns:a16="http://schemas.microsoft.com/office/drawing/2014/main" id="{F5CB3D49-9019-DA6D-C083-0B90437EA4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0744" y="6356349"/>
            <a:ext cx="2743200" cy="365125"/>
          </a:xfrm>
        </p:spPr>
        <p:txBody>
          <a:bodyPr/>
          <a:lstStyle>
            <a:lvl1pPr algn="r">
              <a:defRPr/>
            </a:lvl1pPr>
          </a:lstStyle>
          <a:p>
            <a:fld id="{275EFA8B-FD86-4073-B02A-D90AD98E49A8}" type="datetimeFigureOut">
              <a:rPr lang="tr-TR" smtClean="0"/>
              <a:pPr/>
              <a:t>22.05.2025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1597657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AECD102-34F7-86D5-1F66-C83E4DFDC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1DBBEDB-F101-5E74-BE5A-27BA67DEEF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8E2E515D-0C95-C052-EB14-9F9B038DC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31D18E8E-F62B-B044-3258-823CEEB19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4EA0129B-F3DC-41A4-9F2D-0BB779F62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020519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6F790C5-7370-5E98-BE66-C3FBD58E9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37589448-A69B-1FD3-A280-D1EBB1AA66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0F5C2C46-C54C-FFCC-E5B5-46C77A020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642A2362-CD65-E80E-7196-9DCAB42C7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87229AAA-4C57-EDAF-0DCE-4DB948177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35846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6D87C9E-9A70-0FAF-DF3D-D3E49035C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0EC9C68-1350-48E4-4F3B-C2898E7655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88F9E701-A2D9-4289-500C-8400FDF56F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52F53A94-84D1-5E3F-38A5-77904770F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AA1FB1CB-F755-47E9-2DF1-41CCF3BC6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278D332-92E5-0A91-3662-9109BCDA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270434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7AAF8A2-97F5-57B6-CEB1-223F8F2FD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DA8ED965-CA2D-7D6B-6CCF-5F38CD7A1A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D9BAF672-EAA3-34E0-C175-576DD54B0D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19EB77EC-1AB7-ECD0-4C21-B55A2C94F1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FBB4A958-8645-58A6-B3D5-F8849A48A6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F7F5C02D-B39D-419A-55FC-42CF40201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895F7A01-AFC1-8C60-C9F4-B8A97E982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72208501-DCFE-4F15-F271-03B8CD93A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549239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96DFF91-F654-644A-4177-FA80C42BD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A47CE80E-042F-A282-AB7F-B9E6ECBA6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4FEEF37B-FCF1-91C8-B407-150489B52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DC792B7B-5967-4161-FEFE-42ABAB4B3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39259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Resim 9">
            <a:extLst>
              <a:ext uri="{FF2B5EF4-FFF2-40B4-BE49-F238E27FC236}">
                <a16:creationId xmlns:a16="http://schemas.microsoft.com/office/drawing/2014/main" id="{5D80121B-BAF3-AB0A-950C-103F2E4E88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22" y="529"/>
            <a:ext cx="12186356" cy="6856941"/>
          </a:xfrm>
          <a:prstGeom prst="rect">
            <a:avLst/>
          </a:prstGeom>
        </p:spPr>
      </p:pic>
      <p:sp>
        <p:nvSpPr>
          <p:cNvPr id="2" name="Başlık 1">
            <a:extLst>
              <a:ext uri="{FF2B5EF4-FFF2-40B4-BE49-F238E27FC236}">
                <a16:creationId xmlns:a16="http://schemas.microsoft.com/office/drawing/2014/main" id="{1E75F72C-A9B3-A84F-C912-DC7B233503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69850" y="1971923"/>
            <a:ext cx="7513983" cy="1538040"/>
          </a:xfrm>
        </p:spPr>
        <p:txBody>
          <a:bodyPr anchor="b">
            <a:noAutofit/>
          </a:bodyPr>
          <a:lstStyle>
            <a:lvl1pPr algn="ctr">
              <a:defRPr sz="3200">
                <a:solidFill>
                  <a:srgbClr val="EA7518"/>
                </a:solidFill>
              </a:defRPr>
            </a:lvl1pPr>
          </a:lstStyle>
          <a:p>
            <a:r>
              <a:rPr lang="tr-TR" dirty="0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6A1E573F-BC57-94F4-89F4-E80D9FD332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9850" y="3602038"/>
            <a:ext cx="7513983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dirty="0"/>
              <a:t>Asıl alt başlık stilini düzenlemek için tıklayın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2C500D16-BE80-D759-90AC-EBE03ECDB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36581" y="6356350"/>
            <a:ext cx="2436412" cy="365125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4648274-E99C-83B3-2095-7F61D8FF7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0633" y="6355820"/>
            <a:ext cx="2743200" cy="365125"/>
          </a:xfrm>
        </p:spPr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 dirty="0"/>
          </a:p>
        </p:txBody>
      </p:sp>
      <p:sp>
        <p:nvSpPr>
          <p:cNvPr id="11" name="Veri Yer Tutucusu 3">
            <a:extLst>
              <a:ext uri="{FF2B5EF4-FFF2-40B4-BE49-F238E27FC236}">
                <a16:creationId xmlns:a16="http://schemas.microsoft.com/office/drawing/2014/main" id="{F5CB3D49-9019-DA6D-C083-0B90437EA4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70744" y="6356349"/>
            <a:ext cx="2743200" cy="365125"/>
          </a:xfrm>
        </p:spPr>
        <p:txBody>
          <a:bodyPr/>
          <a:lstStyle>
            <a:lvl1pPr algn="r">
              <a:defRPr/>
            </a:lvl1pPr>
          </a:lstStyle>
          <a:p>
            <a:fld id="{275EFA8B-FD86-4073-B02A-D90AD98E49A8}" type="datetimeFigureOut">
              <a:rPr lang="tr-TR" smtClean="0"/>
              <a:pPr/>
              <a:t>22.05.2025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5725640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132EB0AC-8ED4-7DD5-7DEC-0870B436C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C59DF407-50F9-8E21-E0FB-9DE686112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1982A3E0-707C-E982-968F-87AA4583D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692704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2E197CB-2A32-841C-886C-A18B87973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77EF62F-FA99-C86C-D08E-A225EF9C2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98123819-CEDA-4FAF-37BC-2CC94F3315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5474A75A-A9BD-E541-5A16-B114239D1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9CDA696F-05D2-D4E4-F368-245E03101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F23502E-64EA-0D51-134E-821BB68C6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552022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0E83142-290D-663A-588C-0C7E844B1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E27DF77D-5857-2844-502B-C8BD8E4BFE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87EDDB82-C474-864F-61E4-549A693302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9F469DFC-3D54-3DC9-800D-9820E9167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9BA40169-2181-08ED-D5EB-2C81A0F2C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83BF7336-E680-6659-AB07-C5F473099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062246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17AFB86-8F99-A1FB-6238-96A745F37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FDBD9B65-DAA5-EAB8-EA29-CE1F84AD51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0FA11A48-7C91-7ABC-2545-5F34C4CAB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33FA0E96-E848-E4B3-4782-A09FC04E3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07C9B6C1-DFBC-CA8D-118C-863798500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047947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2F24E948-5E85-E84D-8F5D-E444B39F58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35A9DE97-803B-12DA-026A-CE5B77BCDE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4588D8BC-678B-72F1-7866-A061F6236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0F3786E3-68EC-CA3E-72AA-FABFAD50F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B7B6D7F7-5C21-B413-74F1-3B406A237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80630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AECD102-34F7-86D5-1F66-C83E4DFDC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1DBBEDB-F101-5E74-BE5A-27BA67DEEF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8E2E515D-0C95-C052-EB14-9F9B038DC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31D18E8E-F62B-B044-3258-823CEEB19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4EA0129B-F3DC-41A4-9F2D-0BB779F62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46752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6F790C5-7370-5E98-BE66-C3FBD58E9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37589448-A69B-1FD3-A280-D1EBB1AA66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0F5C2C46-C54C-FFCC-E5B5-46C77A020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642A2362-CD65-E80E-7196-9DCAB42C7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87229AAA-4C57-EDAF-0DCE-4DB948177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07456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6D87C9E-9A70-0FAF-DF3D-D3E49035C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0EC9C68-1350-48E4-4F3B-C2898E7655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88F9E701-A2D9-4289-500C-8400FDF56F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52F53A94-84D1-5E3F-38A5-77904770F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AA1FB1CB-F755-47E9-2DF1-41CCF3BC6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278D332-92E5-0A91-3662-9109BCDA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82294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7AAF8A2-97F5-57B6-CEB1-223F8F2FD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DA8ED965-CA2D-7D6B-6CCF-5F38CD7A1A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D9BAF672-EAA3-34E0-C175-576DD54B0D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19EB77EC-1AB7-ECD0-4C21-B55A2C94F1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FBB4A958-8645-58A6-B3D5-F8849A48A6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F7F5C02D-B39D-419A-55FC-42CF40201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895F7A01-AFC1-8C60-C9F4-B8A97E982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72208501-DCFE-4F15-F271-03B8CD93A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25833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96DFF91-F654-644A-4177-FA80C42BDE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A47CE80E-042F-A282-AB7F-B9E6ECBA6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4FEEF37B-FCF1-91C8-B407-150489B52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DC792B7B-5967-4161-FEFE-42ABAB4B3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25239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132EB0AC-8ED4-7DD5-7DEC-0870B436C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C59DF407-50F9-8E21-E0FB-9DE686112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1982A3E0-707C-E982-968F-87AA4583D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74327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2E197CB-2A32-841C-886C-A18B87973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77EF62F-FA99-C86C-D08E-A225EF9C2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98123819-CEDA-4FAF-37BC-2CC94F3315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5474A75A-A9BD-E541-5A16-B114239D1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9CDA696F-05D2-D4E4-F368-245E03101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F23502E-64EA-0D51-134E-821BB68C6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60172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Resim 10">
            <a:extLst>
              <a:ext uri="{FF2B5EF4-FFF2-40B4-BE49-F238E27FC236}">
                <a16:creationId xmlns:a16="http://schemas.microsoft.com/office/drawing/2014/main" id="{C423727F-305A-F5B9-5BF3-1A091E7AEB4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892"/>
            <a:ext cx="12192000" cy="6856214"/>
          </a:xfrm>
          <a:prstGeom prst="rect">
            <a:avLst/>
          </a:prstGeom>
        </p:spPr>
      </p:pic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59A45E4E-7FBE-4AE9-F78E-D750FE079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31208"/>
            <a:ext cx="10515600" cy="5810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dirty="0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59C7C0C4-4484-C6B5-0D49-2E3ED5EF1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003729"/>
            <a:ext cx="10515600" cy="4173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dirty="0"/>
              <a:t>Asıl metin stillerini düzenlemek için tıklayın</a:t>
            </a:r>
          </a:p>
          <a:p>
            <a:pPr lvl="1"/>
            <a:r>
              <a:rPr lang="tr-TR" dirty="0"/>
              <a:t>İkinci düzey</a:t>
            </a:r>
          </a:p>
          <a:p>
            <a:pPr lvl="2"/>
            <a:r>
              <a:rPr lang="tr-TR" dirty="0"/>
              <a:t>Üçüncü düzey</a:t>
            </a:r>
          </a:p>
          <a:p>
            <a:pPr lvl="3"/>
            <a:r>
              <a:rPr lang="tr-TR" dirty="0"/>
              <a:t>Dördüncü düzey</a:t>
            </a:r>
          </a:p>
          <a:p>
            <a:pPr lvl="4"/>
            <a:r>
              <a:rPr lang="tr-TR" dirty="0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24521FAB-223F-3EB0-9D30-992CB31865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A99CFD9-8549-FBB1-6221-F488040E5B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01910CA0-C439-2899-049F-C565302633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54033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Resim 10">
            <a:extLst>
              <a:ext uri="{FF2B5EF4-FFF2-40B4-BE49-F238E27FC236}">
                <a16:creationId xmlns:a16="http://schemas.microsoft.com/office/drawing/2014/main" id="{C423727F-305A-F5B9-5BF3-1A091E7AEB4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10" y="892"/>
            <a:ext cx="12187179" cy="6856214"/>
          </a:xfrm>
          <a:prstGeom prst="rect">
            <a:avLst/>
          </a:prstGeom>
        </p:spPr>
      </p:pic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59A45E4E-7FBE-4AE9-F78E-D750FE079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14374"/>
            <a:ext cx="10515600" cy="5810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dirty="0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59C7C0C4-4484-C6B5-0D49-2E3ED5EF1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86895"/>
            <a:ext cx="10515600" cy="43135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dirty="0"/>
              <a:t>Asıl metin stillerini düzenlemek için tıklayın</a:t>
            </a:r>
          </a:p>
          <a:p>
            <a:pPr lvl="1"/>
            <a:r>
              <a:rPr lang="tr-TR" dirty="0"/>
              <a:t>İkinci düzey</a:t>
            </a:r>
          </a:p>
          <a:p>
            <a:pPr lvl="2"/>
            <a:r>
              <a:rPr lang="tr-TR" dirty="0"/>
              <a:t>Üçüncü düzey</a:t>
            </a:r>
          </a:p>
          <a:p>
            <a:pPr lvl="3"/>
            <a:r>
              <a:rPr lang="tr-TR" dirty="0"/>
              <a:t>Dördüncü düzey</a:t>
            </a:r>
          </a:p>
          <a:p>
            <a:pPr lvl="4"/>
            <a:r>
              <a:rPr lang="tr-TR" dirty="0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24521FAB-223F-3EB0-9D30-992CB31865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EFA8B-FD86-4073-B02A-D90AD98E49A8}" type="datetimeFigureOut">
              <a:rPr lang="tr-TR" smtClean="0"/>
              <a:t>22.05.2025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A99CFD9-8549-FBB1-6221-F488040E5B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01910CA0-C439-2899-049F-C565302633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27362-43A9-45C6-99E8-CAE264D2FD1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47328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7CD71A3-03B2-A7CB-D056-7B463AC8F3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1072EF79-486E-EF1B-9BE9-3A11D3AC5DB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54337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866DDEF-1F74-1AF1-61D4-55D1B16673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23344EC6-3FEC-08D2-F24C-C54AB0008F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2162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7F4AE97-F508-4EEA-B05A-BC19AEBD5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7D10682-D948-BB5F-BAA4-A9F6F212C9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685152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E5708D9-7ECD-3B47-2F43-081CC8D3C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5B9E852-DE47-1B9B-3C96-B5545D3778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08341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B3FF61E-4E79-7A92-DB59-50F74BFB00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D8B7DCC6-33EF-658A-51A5-0A13DABE598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72352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A8AC586-9F77-715B-0A03-EDEB278DD12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>THANK YOU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235B5CD7-F767-D2D9-14A1-73689F2FB6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64685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oppins">
      <a:majorFont>
        <a:latin typeface="Poppins bold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oppins">
      <a:majorFont>
        <a:latin typeface="Poppins bold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</Words>
  <Application>Microsoft Office PowerPoint</Application>
  <PresentationFormat>Geniş ekran</PresentationFormat>
  <Paragraphs>1</Paragraphs>
  <Slides>6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2</vt:i4>
      </vt:variant>
      <vt:variant>
        <vt:lpstr>Slayt Başlıkları</vt:lpstr>
      </vt:variant>
      <vt:variant>
        <vt:i4>6</vt:i4>
      </vt:variant>
    </vt:vector>
  </HeadingPairs>
  <TitlesOfParts>
    <vt:vector size="11" baseType="lpstr">
      <vt:lpstr>Poppins bold</vt:lpstr>
      <vt:lpstr>Poppins</vt:lpstr>
      <vt:lpstr>Arial</vt:lpstr>
      <vt:lpstr>Office Teması</vt:lpstr>
      <vt:lpstr>1_Office Teması</vt:lpstr>
      <vt:lpstr>PowerPoint Sunusu</vt:lpstr>
      <vt:lpstr>PowerPoint Sunusu</vt:lpstr>
      <vt:lpstr>PowerPoint Sunusu</vt:lpstr>
      <vt:lpstr>PowerPoint Sunusu</vt:lpstr>
      <vt:lpstr>PowerPoint Sunusu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Suspect ATTR 2022</dc:creator>
  <cp:lastModifiedBy>Atalay, Oktay</cp:lastModifiedBy>
  <cp:revision>7</cp:revision>
  <dcterms:created xsi:type="dcterms:W3CDTF">2025-05-21T13:53:03Z</dcterms:created>
  <dcterms:modified xsi:type="dcterms:W3CDTF">2025-05-22T10:28:09Z</dcterms:modified>
</cp:coreProperties>
</file>